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F652B-7A39-40F5-BBC5-EFAE07AE2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550D01-2BD0-4871-9AC0-6ED25C411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A6C8B-3F20-489E-B00C-ECEF182E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3C22-C41C-482C-89B0-7DF3DE1911C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9A80A-8232-4A4E-B0BE-283586E6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5AFA2-8642-4A86-8FA8-32A49657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5C31-DD57-4A85-81D4-A600582B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8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53530-F493-4DC5-BE4A-AFCF66DF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51E42-0099-4D38-A90B-10AC7CCAC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3E3BC-726B-40FF-B6CF-2CFF76F4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3C22-C41C-482C-89B0-7DF3DE1911C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1FC98-3EDF-4971-9C64-7B523E3D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1837C-0256-415C-8D2D-2186415B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5C31-DD57-4A85-81D4-A600582B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6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E87BF-6AD5-4631-8848-838E70FF4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37041-6392-45FE-8DFA-77D3F1F3B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227C4-1DBF-4C0C-B072-3E069574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3C22-C41C-482C-89B0-7DF3DE1911C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D79F7-58F9-4E70-B259-F4A152F9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89C1E-0102-4EC1-A45F-721FEB07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5C31-DD57-4A85-81D4-A600582B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9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7192D-D5A1-431A-B63B-4E5F24FB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FA851-15CB-4B8E-BCF5-A1EA439A0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12C3D-2723-48E3-AFCC-919330FD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3C22-C41C-482C-89B0-7DF3DE1911C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ABBC0-B583-4C3F-8FA9-F47521D0E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BC26A-91E7-4980-97DB-EFB750FA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5C31-DD57-4A85-81D4-A600582B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4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17C7-E892-4AFE-90AA-E5B9DA69E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61D6D-CE00-43A4-91F3-E8E8CA530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34CF8-F1F1-455D-87FA-CB5492B7E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3C22-C41C-482C-89B0-7DF3DE1911C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C6088-50AC-4C9C-89A9-902D82F0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C06A2-6AA9-40C4-B6F8-65E41273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5C31-DD57-4A85-81D4-A600582B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3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5E6E-12E5-4958-A8A0-29BE62E86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92E7D-C4AD-4B3B-B5C9-9F30B0341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AF027-AD47-41E0-A7F5-0031DF15A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13523-9BE0-45C3-9CDA-F975BB7E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3C22-C41C-482C-89B0-7DF3DE1911C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FD26D-99C5-4870-B185-89CBC648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03D4B-480E-47F2-8209-6C0B12A94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5C31-DD57-4A85-81D4-A600582B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8106-11D1-49B5-98D4-45A3206F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252E3-918E-489C-BB92-B251BA73A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578E3-1787-402C-A12B-2509B7807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F38D5-FE6C-4DD8-AA84-1B29EFCCA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2AC63-EFC9-49BC-9E68-2D4C9E132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2D2546-FE07-4474-B1C5-B790B90B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3C22-C41C-482C-89B0-7DF3DE1911C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130F8A-AEEB-44E9-A44A-B9155F4BC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8C7519-1D94-47B9-B102-24AD6B41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5C31-DD57-4A85-81D4-A600582B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B2FB-BA92-49F1-AB45-B2B31E9E2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9984C-2CF6-4499-BA1B-16185709C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3C22-C41C-482C-89B0-7DF3DE1911C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59BF4-6E43-4974-9412-32A437A4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9D7C6-8197-4E9E-BE81-2DB39E46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5C31-DD57-4A85-81D4-A600582B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3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E7C45C-9DA3-401D-866B-A46EE78CD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3C22-C41C-482C-89B0-7DF3DE1911C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E1022-7126-40B5-A231-58F951602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9DB39-1301-4E6C-802D-A00CFEA4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5C31-DD57-4A85-81D4-A600582B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2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CD031-8194-4005-9055-125EB96E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F128E-76D8-47D6-9516-E3984451F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63CD8-CAC0-4D16-81BE-AC0C65828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F141E-EE04-4155-A7E2-BC76C7A7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3C22-C41C-482C-89B0-7DF3DE1911C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80F36-0BE1-434A-A07A-F90105801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D992F-AC06-458B-B63C-E742256C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5C31-DD57-4A85-81D4-A600582B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1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7A51-4E73-462D-9823-D3C9BD19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40336A-A97E-422D-8076-BBC7D6D05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03590-F5D9-4C3D-82EF-943419047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A1537-F43F-4C9B-81B9-9A8F3C901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3C22-C41C-482C-89B0-7DF3DE1911C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DD9EC-4ADA-4CB7-A3BC-EA7D9B85F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575A1-5D3F-40E9-8A55-54FC8F6F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5C31-DD57-4A85-81D4-A600582B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9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905BFE-589C-4D82-A98F-AAFBFE50A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9628E-1556-4CB7-89DA-C8C6A0B37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6C774-47B7-4A96-810F-A81CB2CA4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3C22-C41C-482C-89B0-7DF3DE1911C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50A7C-ADF5-48C0-82C6-275B4EBD7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B6B37-2F56-4EBD-BA19-59FA23165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C5C31-DD57-4A85-81D4-A600582B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C8417673-F529-49EC-8402-EC8515FAD3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6256332"/>
          </a:xfrm>
          <a:custGeom>
            <a:avLst/>
            <a:gdLst>
              <a:gd name="connsiteX0" fmla="*/ 0 w 12192000"/>
              <a:gd name="connsiteY0" fmla="*/ 6256332 h 6256332"/>
              <a:gd name="connsiteX1" fmla="*/ 12192000 w 12192000"/>
              <a:gd name="connsiteY1" fmla="*/ 6256332 h 6256332"/>
              <a:gd name="connsiteX2" fmla="*/ 12192000 w 12192000"/>
              <a:gd name="connsiteY2" fmla="*/ 1476999 h 6256332"/>
              <a:gd name="connsiteX3" fmla="*/ 11641106 w 12192000"/>
              <a:gd name="connsiteY3" fmla="*/ 293499 h 6256332"/>
              <a:gd name="connsiteX4" fmla="*/ 11503315 w 12192000"/>
              <a:gd name="connsiteY4" fmla="*/ 234 h 6256332"/>
              <a:gd name="connsiteX5" fmla="*/ 11009115 w 12192000"/>
              <a:gd name="connsiteY5" fmla="*/ 234 h 6256332"/>
              <a:gd name="connsiteX6" fmla="*/ 9923087 w 12192000"/>
              <a:gd name="connsiteY6" fmla="*/ 234 h 6256332"/>
              <a:gd name="connsiteX7" fmla="*/ 9715554 w 12192000"/>
              <a:gd name="connsiteY7" fmla="*/ 234 h 6256332"/>
              <a:gd name="connsiteX8" fmla="*/ 9220071 w 12192000"/>
              <a:gd name="connsiteY8" fmla="*/ 234 h 6256332"/>
              <a:gd name="connsiteX9" fmla="*/ 8134043 w 12192000"/>
              <a:gd name="connsiteY9" fmla="*/ 234 h 6256332"/>
              <a:gd name="connsiteX10" fmla="*/ 7913368 w 12192000"/>
              <a:gd name="connsiteY10" fmla="*/ 234 h 6256332"/>
              <a:gd name="connsiteX11" fmla="*/ 7913260 w 12192000"/>
              <a:gd name="connsiteY11" fmla="*/ 0 h 6256332"/>
              <a:gd name="connsiteX12" fmla="*/ 7417776 w 12192000"/>
              <a:gd name="connsiteY12" fmla="*/ 0 h 6256332"/>
              <a:gd name="connsiteX13" fmla="*/ 6331751 w 12192000"/>
              <a:gd name="connsiteY13" fmla="*/ 0 h 6256332"/>
              <a:gd name="connsiteX14" fmla="*/ 6124217 w 12192000"/>
              <a:gd name="connsiteY14" fmla="*/ 0 h 6256332"/>
              <a:gd name="connsiteX15" fmla="*/ 5628734 w 12192000"/>
              <a:gd name="connsiteY15" fmla="*/ 0 h 6256332"/>
              <a:gd name="connsiteX16" fmla="*/ 4542707 w 12192000"/>
              <a:gd name="connsiteY16" fmla="*/ 0 h 6256332"/>
              <a:gd name="connsiteX17" fmla="*/ 1504199 w 12192000"/>
              <a:gd name="connsiteY17" fmla="*/ 0 h 6256332"/>
              <a:gd name="connsiteX18" fmla="*/ 0 w 12192000"/>
              <a:gd name="connsiteY18" fmla="*/ 0 h 625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6256332">
                <a:moveTo>
                  <a:pt x="0" y="6256332"/>
                </a:moveTo>
                <a:lnTo>
                  <a:pt x="12192000" y="6256332"/>
                </a:lnTo>
                <a:lnTo>
                  <a:pt x="12192000" y="1476999"/>
                </a:lnTo>
                <a:lnTo>
                  <a:pt x="11641106" y="293499"/>
                </a:lnTo>
                <a:lnTo>
                  <a:pt x="11503315" y="234"/>
                </a:lnTo>
                <a:lnTo>
                  <a:pt x="11009115" y="234"/>
                </a:lnTo>
                <a:lnTo>
                  <a:pt x="9923087" y="234"/>
                </a:lnTo>
                <a:lnTo>
                  <a:pt x="9715554" y="234"/>
                </a:lnTo>
                <a:lnTo>
                  <a:pt x="9220071" y="234"/>
                </a:lnTo>
                <a:lnTo>
                  <a:pt x="8134043" y="234"/>
                </a:lnTo>
                <a:lnTo>
                  <a:pt x="7913368" y="234"/>
                </a:lnTo>
                <a:lnTo>
                  <a:pt x="7913260" y="0"/>
                </a:lnTo>
                <a:lnTo>
                  <a:pt x="7417776" y="0"/>
                </a:lnTo>
                <a:lnTo>
                  <a:pt x="6331751" y="0"/>
                </a:lnTo>
                <a:lnTo>
                  <a:pt x="6124217" y="0"/>
                </a:lnTo>
                <a:lnTo>
                  <a:pt x="5628734" y="0"/>
                </a:lnTo>
                <a:lnTo>
                  <a:pt x="4542707" y="0"/>
                </a:lnTo>
                <a:lnTo>
                  <a:pt x="1504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207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circuit board&#10;&#10;Description automatically generated">
            <a:extLst>
              <a:ext uri="{FF2B5EF4-FFF2-40B4-BE49-F238E27FC236}">
                <a16:creationId xmlns:a16="http://schemas.microsoft.com/office/drawing/2014/main" id="{12FC7797-2F36-4266-BA18-07551EB39F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r="-1" b="-1"/>
          <a:stretch/>
        </p:blipFill>
        <p:spPr>
          <a:xfrm>
            <a:off x="20" y="10"/>
            <a:ext cx="12191980" cy="6040296"/>
          </a:xfrm>
          <a:custGeom>
            <a:avLst/>
            <a:gdLst>
              <a:gd name="connsiteX0" fmla="*/ 0 w 12192000"/>
              <a:gd name="connsiteY0" fmla="*/ 0 h 6040306"/>
              <a:gd name="connsiteX1" fmla="*/ 12192000 w 12192000"/>
              <a:gd name="connsiteY1" fmla="*/ 0 h 6040306"/>
              <a:gd name="connsiteX2" fmla="*/ 12192000 w 12192000"/>
              <a:gd name="connsiteY2" fmla="*/ 4211076 h 6040306"/>
              <a:gd name="connsiteX3" fmla="*/ 11340591 w 12192000"/>
              <a:gd name="connsiteY3" fmla="*/ 6040306 h 6040306"/>
              <a:gd name="connsiteX4" fmla="*/ 10860731 w 12192000"/>
              <a:gd name="connsiteY4" fmla="*/ 6040306 h 6040306"/>
              <a:gd name="connsiteX5" fmla="*/ 9808950 w 12192000"/>
              <a:gd name="connsiteY5" fmla="*/ 6040306 h 6040306"/>
              <a:gd name="connsiteX6" fmla="*/ 5960209 w 12192000"/>
              <a:gd name="connsiteY6" fmla="*/ 6040306 h 6040306"/>
              <a:gd name="connsiteX7" fmla="*/ 5480349 w 12192000"/>
              <a:gd name="connsiteY7" fmla="*/ 6040306 h 6040306"/>
              <a:gd name="connsiteX8" fmla="*/ 5096434 w 12192000"/>
              <a:gd name="connsiteY8" fmla="*/ 6040306 h 6040306"/>
              <a:gd name="connsiteX9" fmla="*/ 4428567 w 12192000"/>
              <a:gd name="connsiteY9" fmla="*/ 6040306 h 6040306"/>
              <a:gd name="connsiteX10" fmla="*/ 0 w 12192000"/>
              <a:gd name="connsiteY10" fmla="*/ 6040306 h 604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040306">
                <a:moveTo>
                  <a:pt x="0" y="0"/>
                </a:moveTo>
                <a:lnTo>
                  <a:pt x="12192000" y="0"/>
                </a:lnTo>
                <a:lnTo>
                  <a:pt x="12192000" y="4211076"/>
                </a:lnTo>
                <a:lnTo>
                  <a:pt x="11340591" y="6040306"/>
                </a:lnTo>
                <a:lnTo>
                  <a:pt x="10860731" y="6040306"/>
                </a:lnTo>
                <a:lnTo>
                  <a:pt x="9808950" y="6040306"/>
                </a:lnTo>
                <a:lnTo>
                  <a:pt x="5960209" y="6040306"/>
                </a:lnTo>
                <a:lnTo>
                  <a:pt x="5480349" y="6040306"/>
                </a:lnTo>
                <a:lnTo>
                  <a:pt x="5096434" y="6040306"/>
                </a:lnTo>
                <a:lnTo>
                  <a:pt x="4428567" y="6040306"/>
                </a:lnTo>
                <a:lnTo>
                  <a:pt x="0" y="6040306"/>
                </a:ln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E8C4B9-454C-4FB8-89A7-5DC93E1559EB}"/>
              </a:ext>
            </a:extLst>
          </p:cNvPr>
          <p:cNvSpPr/>
          <p:nvPr/>
        </p:nvSpPr>
        <p:spPr>
          <a:xfrm>
            <a:off x="1101213" y="-10886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b="1" dirty="0">
                <a:solidFill>
                  <a:prstClr val="white"/>
                </a:solidFill>
              </a:rPr>
              <a:t>Hawkins Chamber of Commerce</a:t>
            </a:r>
          </a:p>
          <a:p>
            <a:pPr lvl="0" algn="ctr"/>
            <a:r>
              <a:rPr lang="en-US" sz="3200" b="1" dirty="0">
                <a:solidFill>
                  <a:prstClr val="white"/>
                </a:solidFill>
              </a:rPr>
              <a:t>&amp;</a:t>
            </a:r>
          </a:p>
          <a:p>
            <a:pPr lvl="0"/>
            <a:r>
              <a:rPr lang="en-US" sz="3200" b="1" dirty="0">
                <a:solidFill>
                  <a:prstClr val="white"/>
                </a:solidFill>
              </a:rPr>
              <a:t> Holly  Brook Baptist Church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DAEEAD-B44C-442C-AB8E-FB9459C2994D}"/>
              </a:ext>
            </a:extLst>
          </p:cNvPr>
          <p:cNvSpPr txBox="1"/>
          <p:nvPr/>
        </p:nvSpPr>
        <p:spPr>
          <a:xfrm>
            <a:off x="2625560" y="1698169"/>
            <a:ext cx="64054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Invite you to our annual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5400" b="1" u="sng" dirty="0">
                <a:solidFill>
                  <a:schemeClr val="bg1"/>
                </a:solidFill>
              </a:rPr>
              <a:t>Christmas in the Park</a:t>
            </a:r>
            <a:endParaRPr lang="en-US" sz="4400" b="1" u="sng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D84D6-05C1-45EF-B23A-A9144E4B4E55}"/>
              </a:ext>
            </a:extLst>
          </p:cNvPr>
          <p:cNvSpPr txBox="1"/>
          <p:nvPr/>
        </p:nvSpPr>
        <p:spPr>
          <a:xfrm>
            <a:off x="2883159" y="3328561"/>
            <a:ext cx="2042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Dec. 7</a:t>
            </a:r>
            <a:r>
              <a:rPr lang="en-US" sz="4000" b="1" baseline="30000" dirty="0">
                <a:solidFill>
                  <a:schemeClr val="bg1"/>
                </a:solidFill>
              </a:rPr>
              <a:t>th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8B0895-B808-4859-AF0D-B15805D4FE75}"/>
              </a:ext>
            </a:extLst>
          </p:cNvPr>
          <p:cNvSpPr txBox="1"/>
          <p:nvPr/>
        </p:nvSpPr>
        <p:spPr>
          <a:xfrm rot="19390724">
            <a:off x="127846" y="1922178"/>
            <a:ext cx="26610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Santa arrives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@ 5:30 pm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275FA7-ECD3-4F31-B204-4B53A541246F}"/>
              </a:ext>
            </a:extLst>
          </p:cNvPr>
          <p:cNvSpPr txBox="1"/>
          <p:nvPr/>
        </p:nvSpPr>
        <p:spPr>
          <a:xfrm rot="19199995">
            <a:off x="9060860" y="628702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Games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6168ED-0096-4B9D-8805-7C6EC4B5373A}"/>
              </a:ext>
            </a:extLst>
          </p:cNvPr>
          <p:cNvSpPr txBox="1"/>
          <p:nvPr/>
        </p:nvSpPr>
        <p:spPr>
          <a:xfrm rot="19926421">
            <a:off x="4191638" y="4346525"/>
            <a:ext cx="1872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Hay Ride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04D3FD-C00B-402E-B519-C3D6D34813CC}"/>
              </a:ext>
            </a:extLst>
          </p:cNvPr>
          <p:cNvSpPr txBox="1"/>
          <p:nvPr/>
        </p:nvSpPr>
        <p:spPr>
          <a:xfrm>
            <a:off x="9405257" y="349898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Gifts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B62FE4-BAC2-4266-A98C-5D157A8057B1}"/>
              </a:ext>
            </a:extLst>
          </p:cNvPr>
          <p:cNvSpPr txBox="1"/>
          <p:nvPr/>
        </p:nvSpPr>
        <p:spPr>
          <a:xfrm>
            <a:off x="2582830" y="6148884"/>
            <a:ext cx="7033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Family, Fun, Community, Fellowship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292421-1BC1-4385-B5B0-953B0490A8A0}"/>
              </a:ext>
            </a:extLst>
          </p:cNvPr>
          <p:cNvSpPr txBox="1"/>
          <p:nvPr/>
        </p:nvSpPr>
        <p:spPr>
          <a:xfrm>
            <a:off x="5315998" y="3359338"/>
            <a:ext cx="265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4 pm – 7 pm </a:t>
            </a:r>
          </a:p>
        </p:txBody>
      </p:sp>
    </p:spTree>
    <p:extLst>
      <p:ext uri="{BB962C8B-B14F-4D97-AF65-F5344CB8AC3E}">
        <p14:creationId xmlns:p14="http://schemas.microsoft.com/office/powerpoint/2010/main" val="3608411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45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Delint</dc:creator>
  <cp:lastModifiedBy>Lang, Lisa</cp:lastModifiedBy>
  <cp:revision>4</cp:revision>
  <cp:lastPrinted>2019-11-06T20:12:55Z</cp:lastPrinted>
  <dcterms:created xsi:type="dcterms:W3CDTF">2019-11-04T21:55:02Z</dcterms:created>
  <dcterms:modified xsi:type="dcterms:W3CDTF">2019-11-20T14:41:14Z</dcterms:modified>
</cp:coreProperties>
</file>